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9EB1F60-FD24-4B9F-BEAF-977DFFE374D5}" type="datetimeFigureOut">
              <a:rPr lang="cs-CZ" smtClean="0"/>
              <a:pPr/>
              <a:t>18.3.2010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3780E1E-217D-4F5A-9D32-D65E536BFA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B1F60-FD24-4B9F-BEAF-977DFFE374D5}" type="datetimeFigureOut">
              <a:rPr lang="cs-CZ" smtClean="0"/>
              <a:pPr/>
              <a:t>18.3.2010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780E1E-217D-4F5A-9D32-D65E536BFA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9EB1F60-FD24-4B9F-BEAF-977DFFE374D5}" type="datetimeFigureOut">
              <a:rPr lang="cs-CZ" smtClean="0"/>
              <a:pPr/>
              <a:t>18.3.2010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780E1E-217D-4F5A-9D32-D65E536BFA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B1F60-FD24-4B9F-BEAF-977DFFE374D5}" type="datetimeFigureOut">
              <a:rPr lang="cs-CZ" smtClean="0"/>
              <a:pPr/>
              <a:t>18.3.2010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780E1E-217D-4F5A-9D32-D65E536BFA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9EB1F60-FD24-4B9F-BEAF-977DFFE374D5}" type="datetimeFigureOut">
              <a:rPr lang="cs-CZ" smtClean="0"/>
              <a:pPr/>
              <a:t>18.3.2010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3780E1E-217D-4F5A-9D32-D65E536BFA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B1F60-FD24-4B9F-BEAF-977DFFE374D5}" type="datetimeFigureOut">
              <a:rPr lang="cs-CZ" smtClean="0"/>
              <a:pPr/>
              <a:t>18.3.2010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780E1E-217D-4F5A-9D32-D65E536BFA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B1F60-FD24-4B9F-BEAF-977DFFE374D5}" type="datetimeFigureOut">
              <a:rPr lang="cs-CZ" smtClean="0"/>
              <a:pPr/>
              <a:t>18.3.2010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780E1E-217D-4F5A-9D32-D65E536BFA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B1F60-FD24-4B9F-BEAF-977DFFE374D5}" type="datetimeFigureOut">
              <a:rPr lang="cs-CZ" smtClean="0"/>
              <a:pPr/>
              <a:t>18.3.2010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780E1E-217D-4F5A-9D32-D65E536BFA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9EB1F60-FD24-4B9F-BEAF-977DFFE374D5}" type="datetimeFigureOut">
              <a:rPr lang="cs-CZ" smtClean="0"/>
              <a:pPr/>
              <a:t>18.3.2010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780E1E-217D-4F5A-9D32-D65E536BFA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B1F60-FD24-4B9F-BEAF-977DFFE374D5}" type="datetimeFigureOut">
              <a:rPr lang="cs-CZ" smtClean="0"/>
              <a:pPr/>
              <a:t>18.3.2010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780E1E-217D-4F5A-9D32-D65E536BFA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B1F60-FD24-4B9F-BEAF-977DFFE374D5}" type="datetimeFigureOut">
              <a:rPr lang="cs-CZ" smtClean="0"/>
              <a:pPr/>
              <a:t>18.3.2010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780E1E-217D-4F5A-9D32-D65E536BFA3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9EB1F60-FD24-4B9F-BEAF-977DFFE374D5}" type="datetimeFigureOut">
              <a:rPr lang="cs-CZ" smtClean="0"/>
              <a:pPr/>
              <a:t>18.3.2010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3780E1E-217D-4F5A-9D32-D65E536BFA3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cs-CZ" dirty="0" smtClean="0"/>
              <a:t>Zámek VELTRUSY</a:t>
            </a:r>
            <a:endParaRPr lang="cs-CZ" dirty="0"/>
          </a:p>
        </p:txBody>
      </p:sp>
      <p:pic>
        <p:nvPicPr>
          <p:cNvPr id="1026" name="Picture 2" descr="I:\Veltrusy\105_69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11324"/>
            <a:ext cx="7715304" cy="4860947"/>
          </a:xfrm>
          <a:prstGeom prst="rect">
            <a:avLst/>
          </a:prstGeom>
          <a:noFill/>
        </p:spPr>
      </p:pic>
    </p:spTree>
  </p:cSld>
  <p:clrMapOvr>
    <a:masterClrMapping/>
  </p:clrMapOvr>
  <p:transition advTm="625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Veltrusy\ces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143932" cy="6000792"/>
          </a:xfrm>
          <a:prstGeom prst="rect">
            <a:avLst/>
          </a:prstGeom>
          <a:noFill/>
        </p:spPr>
      </p:pic>
    </p:spTree>
  </p:cSld>
  <p:clrMapOvr>
    <a:masterClrMapping/>
  </p:clrMapOvr>
  <p:transition advTm="568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Veltrusy\pa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4833938" cy="3625850"/>
          </a:xfrm>
          <a:prstGeom prst="rect">
            <a:avLst/>
          </a:prstGeom>
          <a:noFill/>
        </p:spPr>
      </p:pic>
      <p:pic>
        <p:nvPicPr>
          <p:cNvPr id="3075" name="Picture 3" descr="I:\Veltrusy\pav 1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928934"/>
            <a:ext cx="4833938" cy="3625850"/>
          </a:xfrm>
          <a:prstGeom prst="rect">
            <a:avLst/>
          </a:prstGeom>
          <a:noFill/>
        </p:spPr>
      </p:pic>
    </p:spTree>
  </p:cSld>
  <p:clrMapOvr>
    <a:masterClrMapping/>
  </p:clrMapOvr>
  <p:transition advTm="604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Veltrusy\pav 1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429684" cy="6143668"/>
          </a:xfrm>
          <a:prstGeom prst="rect">
            <a:avLst/>
          </a:prstGeom>
          <a:noFill/>
        </p:spPr>
      </p:pic>
    </p:spTree>
  </p:cSld>
  <p:clrMapOvr>
    <a:masterClrMapping/>
  </p:clrMapOvr>
  <p:transition advTm="617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Veltrusy\pav 1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357166"/>
            <a:ext cx="8143932" cy="6215106"/>
          </a:xfrm>
          <a:prstGeom prst="rect">
            <a:avLst/>
          </a:prstGeom>
          <a:noFill/>
        </p:spPr>
      </p:pic>
    </p:spTree>
  </p:cSld>
  <p:clrMapOvr>
    <a:masterClrMapping/>
  </p:clrMapOvr>
  <p:transition advTm="615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Veltrusy\pav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14290"/>
            <a:ext cx="4833937" cy="3625850"/>
          </a:xfrm>
          <a:prstGeom prst="rect">
            <a:avLst/>
          </a:prstGeom>
          <a:noFill/>
        </p:spPr>
      </p:pic>
      <p:pic>
        <p:nvPicPr>
          <p:cNvPr id="6147" name="Picture 3" descr="I:\Veltrusy\pav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928934"/>
            <a:ext cx="4833938" cy="3625850"/>
          </a:xfrm>
          <a:prstGeom prst="rect">
            <a:avLst/>
          </a:prstGeom>
          <a:noFill/>
        </p:spPr>
      </p:pic>
    </p:spTree>
  </p:cSld>
  <p:clrMapOvr>
    <a:masterClrMapping/>
  </p:clrMapOvr>
  <p:transition advTm="631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Veltrusy\zamek Veltrusy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215369" cy="6286544"/>
          </a:xfrm>
          <a:prstGeom prst="rect">
            <a:avLst/>
          </a:prstGeom>
          <a:noFill/>
        </p:spPr>
      </p:pic>
    </p:spTree>
  </p:cSld>
  <p:clrMapOvr>
    <a:masterClrMapping/>
  </p:clrMapOvr>
  <p:transition advTm="621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I:\Veltrusy\zamek Veltrusy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833938" cy="3625850"/>
          </a:xfrm>
          <a:prstGeom prst="rect">
            <a:avLst/>
          </a:prstGeom>
          <a:noFill/>
        </p:spPr>
      </p:pic>
      <p:pic>
        <p:nvPicPr>
          <p:cNvPr id="9218" name="Picture 2" descr="I:\Veltrusy\zamek Veltrusy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786058"/>
            <a:ext cx="4833938" cy="3625850"/>
          </a:xfrm>
          <a:prstGeom prst="rect">
            <a:avLst/>
          </a:prstGeom>
          <a:noFill/>
        </p:spPr>
      </p:pic>
    </p:spTree>
  </p:cSld>
  <p:clrMapOvr>
    <a:masterClrMapping/>
  </p:clrMapOvr>
  <p:transition advTm="607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:\2007-07-09\Karluv Most (7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142288" cy="6107113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5429256" y="5214950"/>
            <a:ext cx="3017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Bruncvík</a:t>
            </a:r>
            <a:endParaRPr lang="cs-CZ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44" name="Picture 4" descr="Praha - Karlův most - Bruncví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71480"/>
            <a:ext cx="1285884" cy="1928826"/>
          </a:xfrm>
          <a:prstGeom prst="rect">
            <a:avLst/>
          </a:prstGeom>
          <a:noFill/>
        </p:spPr>
      </p:pic>
    </p:spTree>
  </p:cSld>
  <p:clrMapOvr>
    <a:masterClrMapping/>
  </p:clrMapOvr>
  <p:transition advTm="6032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44</TotalTime>
  <Words>3</Words>
  <Application>Microsoft Office PowerPoint</Application>
  <PresentationFormat>Předvádění na obrazovce (4:3)</PresentationFormat>
  <Paragraphs>2</Paragraphs>
  <Slides>9</Slides>
  <Notes>0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Bohatý</vt:lpstr>
      <vt:lpstr>Zámek VELTRUSY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Zámek VELTRUSY</dc:title>
  <dc:creator>Lenka</dc:creator>
  <cp:lastModifiedBy>Kulík</cp:lastModifiedBy>
  <cp:revision>7</cp:revision>
  <dcterms:created xsi:type="dcterms:W3CDTF">2008-07-24T07:50:29Z</dcterms:created>
  <dcterms:modified xsi:type="dcterms:W3CDTF">2010-03-18T17:55:01Z</dcterms:modified>
</cp:coreProperties>
</file>