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8000"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7DE5-93AD-4F9C-A9B6-5C0FE24F5458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207F-5034-41E0-961F-EFBD20F9C4F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            Plzeňská ZOO</a:t>
            </a:r>
            <a:endParaRPr lang="cs-CZ" dirty="0"/>
          </a:p>
        </p:txBody>
      </p:sp>
      <p:pic>
        <p:nvPicPr>
          <p:cNvPr id="1026" name="Picture 2" descr="C:\Documents and Settings\Máma\Dokumenty\Obrázky\Fotky\2.Plzeň z fota\100_7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33937" cy="3625850"/>
          </a:xfrm>
          <a:prstGeom prst="rect">
            <a:avLst/>
          </a:prstGeom>
          <a:noFill/>
        </p:spPr>
      </p:pic>
      <p:pic>
        <p:nvPicPr>
          <p:cNvPr id="1028" name="Picture 4" descr="C:\Documents and Settings\Máma\Dokumenty\Obrázky\Fotky\2.Plzeň z fota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3" y="1714488"/>
            <a:ext cx="3043267" cy="4714908"/>
          </a:xfrm>
          <a:prstGeom prst="rect">
            <a:avLst/>
          </a:prstGeom>
          <a:noFill/>
        </p:spPr>
      </p:pic>
      <p:pic>
        <p:nvPicPr>
          <p:cNvPr id="1029" name="Picture 5" descr="C:\Documents and Settings\Máma\Dokumenty\Obrázky\Fotky\2.Plzeň z fota\104_72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00438"/>
            <a:ext cx="4833938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áma\Dokumenty\Obrázky\Fotky\2.Plzeň z fota\104_7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Máma\Dokumenty\Obrázky\Fotky\2.Plzeň z fota\104_7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3" y="3232150"/>
            <a:ext cx="4833937" cy="3625850"/>
          </a:xfrm>
          <a:prstGeom prst="rect">
            <a:avLst/>
          </a:prstGeom>
          <a:noFill/>
        </p:spPr>
      </p:pic>
      <p:pic>
        <p:nvPicPr>
          <p:cNvPr id="11267" name="Picture 3" descr="C:\Documents and Settings\Máma\Dokumenty\Obrázky\Fotky\2.Plzeň z fota\104_7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2150"/>
            <a:ext cx="4286248" cy="3625850"/>
          </a:xfrm>
          <a:prstGeom prst="rect">
            <a:avLst/>
          </a:prstGeom>
          <a:noFill/>
        </p:spPr>
      </p:pic>
      <p:pic>
        <p:nvPicPr>
          <p:cNvPr id="11268" name="Picture 4" descr="C:\Documents and Settings\Máma\Dokumenty\Obrázky\Fotky\2.Plzeň z fota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154240" cy="2714644"/>
          </a:xfrm>
          <a:prstGeom prst="rect">
            <a:avLst/>
          </a:prstGeom>
          <a:noFill/>
        </p:spPr>
      </p:pic>
      <p:pic>
        <p:nvPicPr>
          <p:cNvPr id="11269" name="Picture 5" descr="C:\Documents and Settings\Máma\Dokumenty\Obrázky\Fotky\2.Plzeň z fota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0"/>
            <a:ext cx="2579687" cy="3443288"/>
          </a:xfrm>
          <a:prstGeom prst="rect">
            <a:avLst/>
          </a:prstGeom>
          <a:noFill/>
        </p:spPr>
      </p:pic>
      <p:pic>
        <p:nvPicPr>
          <p:cNvPr id="11270" name="Picture 6" descr="C:\Documents and Settings\Máma\Dokumenty\Obrázky\Fotky\2.Plzeň z fota\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85728"/>
            <a:ext cx="2214563" cy="27241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Máma\Dokumenty\Obrázky\Fotky\2.Plzeň z fota\104_7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2292" name="Picture 4" descr="C:\Documents and Settings\Máma\Dokumenty\Obrázky\Fotky\2.Plzeň z fota\104_7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áma\Dokumenty\Obrázky\Fotky\2.Plzeň z fota\104_7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143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áma\Dokumenty\Obrázky\Fotky\2.Plzeň z kamery\DVC00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812800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Máma\Dokumenty\Obrázky\Fotky\2.Plzeň z kamery\DVC00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Máma\Dokumenty\Obrázky\Fotky\2.Plzeň z kamery\DVC00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2286000"/>
            <a:ext cx="5143504" cy="4572000"/>
          </a:xfrm>
          <a:prstGeom prst="rect">
            <a:avLst/>
          </a:prstGeom>
          <a:noFill/>
        </p:spPr>
      </p:pic>
      <p:pic>
        <p:nvPicPr>
          <p:cNvPr id="16388" name="Picture 4" descr="C:\Documents and Settings\Máma\Dokumenty\Obrázky\Fotky\2.Plzeň z kamery\DVC00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94190" cy="270509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áma\Dokumenty\Obrázky\Fotky\2.Plzeň z fota\100_7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áma\Dokumenty\Obrázky\Fotky\2.Plzeň z fota\102_7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833938" cy="3625850"/>
          </a:xfrm>
          <a:prstGeom prst="rect">
            <a:avLst/>
          </a:prstGeom>
          <a:noFill/>
        </p:spPr>
      </p:pic>
      <p:pic>
        <p:nvPicPr>
          <p:cNvPr id="3075" name="Picture 3" descr="C:\Documents and Settings\Máma\Dokumenty\Obrázky\Fotky\2.Plzeň z fota\100_7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4070350" cy="3052763"/>
          </a:xfrm>
          <a:prstGeom prst="rect">
            <a:avLst/>
          </a:prstGeom>
          <a:noFill/>
        </p:spPr>
      </p:pic>
      <p:pic>
        <p:nvPicPr>
          <p:cNvPr id="3076" name="Picture 4" descr="C:\Documents and Settings\Máma\Dokumenty\Obrázky\Fotky\2.Plzeň z fota\100_7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66"/>
            <a:ext cx="3533803" cy="2911518"/>
          </a:xfrm>
          <a:prstGeom prst="rect">
            <a:avLst/>
          </a:prstGeom>
          <a:noFill/>
        </p:spPr>
      </p:pic>
      <p:pic>
        <p:nvPicPr>
          <p:cNvPr id="3077" name="Picture 5" descr="C:\Documents and Settings\Máma\Dokumenty\Obrázky\Fotky\2.Plzeň z fota\100_7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42"/>
            <a:ext cx="4286280" cy="2554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áma\Dokumenty\Obrázky\Fotky\2.Plzeň z fota\102_7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2" y="0"/>
            <a:ext cx="4833938" cy="3625851"/>
          </a:xfrm>
          <a:prstGeom prst="rect">
            <a:avLst/>
          </a:prstGeom>
          <a:noFill/>
        </p:spPr>
      </p:pic>
      <p:pic>
        <p:nvPicPr>
          <p:cNvPr id="4099" name="Picture 3" descr="C:\Documents and Settings\Máma\Dokumenty\Obrázky\Fotky\2.Plzeň z fota\102_7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05238"/>
            <a:ext cx="4070350" cy="3052762"/>
          </a:xfrm>
          <a:prstGeom prst="rect">
            <a:avLst/>
          </a:prstGeom>
          <a:noFill/>
        </p:spPr>
      </p:pic>
      <p:pic>
        <p:nvPicPr>
          <p:cNvPr id="4100" name="Picture 4" descr="C:\Documents and Settings\Máma\Dokumenty\Obrázky\Fotky\2.Plzeň z fota\102_71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4214810" cy="52387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áma\Dokumenty\Obrázky\Fotky\2.Plzeň z fota\104_7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áma\Dokumenty\Obrázky\Fotky\2.Plzeň z fota\104_7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833938" cy="3625850"/>
          </a:xfrm>
          <a:prstGeom prst="rect">
            <a:avLst/>
          </a:prstGeom>
          <a:noFill/>
        </p:spPr>
      </p:pic>
      <p:pic>
        <p:nvPicPr>
          <p:cNvPr id="6147" name="Picture 3" descr="C:\Documents and Settings\Máma\Dokumenty\Obrázky\Fotky\2.Plzeň z fota\104_71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18"/>
            <a:ext cx="3625850" cy="48339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áma\Dokumenty\Obrázky\Fotky\2.Plzeň z fota\104_7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33938" cy="3625850"/>
          </a:xfrm>
          <a:prstGeom prst="rect">
            <a:avLst/>
          </a:prstGeom>
          <a:noFill/>
        </p:spPr>
      </p:pic>
      <p:pic>
        <p:nvPicPr>
          <p:cNvPr id="7171" name="Picture 3" descr="C:\Documents and Settings\Máma\Dokumenty\Obrázky\Fotky\2.Plzeň z fota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778" y="3286124"/>
            <a:ext cx="4929222" cy="3571876"/>
          </a:xfrm>
          <a:prstGeom prst="rect">
            <a:avLst/>
          </a:prstGeom>
          <a:noFill/>
        </p:spPr>
      </p:pic>
      <p:pic>
        <p:nvPicPr>
          <p:cNvPr id="7172" name="Picture 4" descr="C:\Documents and Settings\Máma\Dokumenty\Obrázky\Fotky\2.Plzeň z fota\104_7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14290"/>
            <a:ext cx="3643338" cy="3036908"/>
          </a:xfrm>
          <a:prstGeom prst="rect">
            <a:avLst/>
          </a:prstGeom>
          <a:noFill/>
        </p:spPr>
      </p:pic>
      <p:pic>
        <p:nvPicPr>
          <p:cNvPr id="7173" name="Picture 5" descr="C:\Documents and Settings\Máma\Dokumenty\Obrázky\Fotky\2.Plzeň z kamery\DVC004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8576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áma\Dokumenty\Obrázky\Fotky\2.Plzeň z fota\104_7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33938" cy="3625850"/>
          </a:xfrm>
          <a:prstGeom prst="rect">
            <a:avLst/>
          </a:prstGeom>
          <a:noFill/>
        </p:spPr>
      </p:pic>
      <p:pic>
        <p:nvPicPr>
          <p:cNvPr id="8195" name="Picture 3" descr="C:\Documents and Settings\Máma\Dokumenty\Obrázky\Fotky\2.Plzeň z fota\104_7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63" y="3232150"/>
            <a:ext cx="4833937" cy="3625850"/>
          </a:xfrm>
          <a:prstGeom prst="rect">
            <a:avLst/>
          </a:prstGeom>
          <a:noFill/>
        </p:spPr>
      </p:pic>
      <p:pic>
        <p:nvPicPr>
          <p:cNvPr id="8196" name="Picture 4" descr="C:\Documents and Settings\Máma\Dokumenty\Obrázky\Fotky\2.Plzeň z fota\104_7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2349488" cy="2786082"/>
          </a:xfrm>
          <a:prstGeom prst="rect">
            <a:avLst/>
          </a:prstGeom>
          <a:noFill/>
        </p:spPr>
      </p:pic>
      <p:pic>
        <p:nvPicPr>
          <p:cNvPr id="8197" name="Picture 5" descr="C:\Documents and Settings\Máma\Dokumenty\Obrázky\Fotky\2.Plzeň z fota\104_72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85728"/>
            <a:ext cx="3605209" cy="25749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áma\Dokumenty\Obrázky\Fotky\2.Plzeň z fota\104_7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ndAc>
      <p:stSnd>
        <p:snd r:embed="rId2" name="camera.wav" builtIn="1"/>
      </p:stSnd>
    </p:sndAc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Předvádění na obrazovce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                                    Plzeňská ZOO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Plzeňská ZOO</dc:title>
  <dc:creator>Lenka</dc:creator>
  <cp:lastModifiedBy>Lenka</cp:lastModifiedBy>
  <cp:revision>6</cp:revision>
  <dcterms:created xsi:type="dcterms:W3CDTF">2008-07-15T08:06:49Z</dcterms:created>
  <dcterms:modified xsi:type="dcterms:W3CDTF">2008-07-15T08:45:13Z</dcterms:modified>
</cp:coreProperties>
</file>