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9A63-56A3-464E-AFB5-0C055DFAF4CC}" type="datetimeFigureOut">
              <a:rPr lang="cs-CZ" smtClean="0"/>
              <a:t>15.7.2008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38811-BB3C-490E-8464-9087AAA749D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8811-BB3C-490E-8464-9087AAA749D1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FF77-353A-4C11-B468-846F47681BE0}" type="datetimeFigureOut">
              <a:rPr lang="cs-CZ" smtClean="0"/>
              <a:pPr/>
              <a:t>15.7.2008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C9B2F-DB8D-4C5B-B03D-A6B02F3D4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áma\Dokumenty\Obrázky\Fotky\2.Plzeň z fota\102_7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46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6429388" y="1714488"/>
            <a:ext cx="19736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/>
                <a:solidFill>
                  <a:schemeClr val="accent3"/>
                </a:solidFill>
                <a:effectLst/>
              </a:rPr>
              <a:t>PLZEŇ</a:t>
            </a:r>
          </a:p>
          <a:p>
            <a:pPr algn="ctr"/>
            <a:r>
              <a:rPr lang="cs-CZ" sz="5400" b="1" dirty="0" smtClean="0">
                <a:ln/>
                <a:solidFill>
                  <a:schemeClr val="accent3"/>
                </a:solidFill>
              </a:rPr>
              <a:t>ZOO</a:t>
            </a:r>
            <a:endParaRPr lang="cs-CZ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Máma\Dokumenty\Obrázky\Fotky\2.Plzeň z kamery\DVC00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áma\Dokumenty\Obrázky\Fotky\2.Plzeň z kamery\DVC00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57562"/>
            <a:ext cx="4805364" cy="3244847"/>
          </a:xfrm>
          <a:prstGeom prst="rect">
            <a:avLst/>
          </a:prstGeom>
          <a:noFill/>
        </p:spPr>
      </p:pic>
      <p:pic>
        <p:nvPicPr>
          <p:cNvPr id="11266" name="Picture 2" descr="C:\Documents and Settings\Máma\Dokumenty\Obrázky\Fotky\2.Plzeň z kamery\DVC003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5070469" cy="2784494"/>
          </a:xfrm>
          <a:prstGeom prst="rect">
            <a:avLst/>
          </a:prstGeom>
          <a:noFill/>
        </p:spPr>
      </p:pic>
      <p:pic>
        <p:nvPicPr>
          <p:cNvPr id="11267" name="Picture 3" descr="C:\Documents and Settings\Máma\Dokumenty\Obrázky\Fotky\2.Plzeň z fota\100_71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3500438"/>
            <a:ext cx="3571900" cy="3125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áma\Dokumenty\Obrázky\Fotky\2.Plzeň z fota\102_7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429124" cy="3625850"/>
          </a:xfrm>
          <a:prstGeom prst="rect">
            <a:avLst/>
          </a:prstGeom>
          <a:noFill/>
        </p:spPr>
      </p:pic>
      <p:pic>
        <p:nvPicPr>
          <p:cNvPr id="1027" name="Picture 3" descr="C:\Documents and Settings\Máma\Dokumenty\Obrázky\Fotky\2.Plzeň z fota\102_7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625850"/>
          </a:xfrm>
          <a:prstGeom prst="rect">
            <a:avLst/>
          </a:prstGeom>
          <a:noFill/>
        </p:spPr>
      </p:pic>
      <p:pic>
        <p:nvPicPr>
          <p:cNvPr id="1028" name="Picture 4" descr="C:\Documents and Settings\Máma\Dokumenty\Obrázky\Fotky\2.Plzeň z fota\102_71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429000"/>
            <a:ext cx="4833937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áma\Dokumenty\Obrázky\Fotky\2.Plzeň z fota\102_7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áma\Dokumenty\Obrázky\Fotky\2.Plzeň z fota\102_7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7012"/>
            <a:ext cx="8143931" cy="6345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áma\Dokumenty\Obrázky\Fotky\2.Plzeň z fota\102_7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871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áma\Dokumenty\Obrázky\Fotky\2.Plzeň z fota\102_7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Máma\Dokumenty\Obrázky\Fotky\2.Plzeň z fota\100_712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áma\Dokumenty\Obrázky\Fotky\2.Plzeň z fota\102_7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áma\Dokumenty\Obrázky\Fotky\2.Plzeň z fota\100_7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33938" cy="3625851"/>
          </a:xfrm>
          <a:prstGeom prst="rect">
            <a:avLst/>
          </a:prstGeom>
          <a:noFill/>
        </p:spPr>
      </p:pic>
      <p:pic>
        <p:nvPicPr>
          <p:cNvPr id="6147" name="Picture 3" descr="C:\Documents and Settings\Máma\Dokumenty\Obrázky\Fotky\2.Plzeň z fota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517900" cy="2878138"/>
          </a:xfrm>
          <a:prstGeom prst="rect">
            <a:avLst/>
          </a:prstGeom>
          <a:noFill/>
        </p:spPr>
      </p:pic>
      <p:pic>
        <p:nvPicPr>
          <p:cNvPr id="6148" name="Picture 4" descr="C:\Documents and Settings\Máma\Dokumenty\Obrázky\Fotky\2.Plzeň z fota\102_7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9" y="285728"/>
            <a:ext cx="3071834" cy="3040085"/>
          </a:xfrm>
          <a:prstGeom prst="rect">
            <a:avLst/>
          </a:prstGeom>
          <a:noFill/>
        </p:spPr>
      </p:pic>
      <p:pic>
        <p:nvPicPr>
          <p:cNvPr id="6149" name="Picture 5" descr="C:\Documents and Settings\Máma\Dokumenty\Obrázky\Fotky\2.Plzeň z fota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3" y="4143380"/>
            <a:ext cx="4219575" cy="2530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Máma\Dokumenty\Obrázky\Fotky\2.Plzeň z kamery\DVC00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áma\Dokumenty\Obrázky\Fotky\2.Plzeň z kamery\DVC00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966788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Máma\Dokumenty\Obrázky\Fotky\2.Plzeň z kamery\DVC00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</Words>
  <Application>Microsoft Office PowerPoint</Application>
  <PresentationFormat>Předvádění na obrazovce (4:3)</PresentationFormat>
  <Paragraphs>3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</dc:creator>
  <cp:lastModifiedBy>Lenka</cp:lastModifiedBy>
  <cp:revision>8</cp:revision>
  <dcterms:created xsi:type="dcterms:W3CDTF">2008-07-10T08:06:36Z</dcterms:created>
  <dcterms:modified xsi:type="dcterms:W3CDTF">2008-07-15T07:52:42Z</dcterms:modified>
</cp:coreProperties>
</file>